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23E7-BDC0-4367-9140-D87FB6A715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754-938F-4347-AC20-D5A7B03E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23E7-BDC0-4367-9140-D87FB6A715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754-938F-4347-AC20-D5A7B03E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5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23E7-BDC0-4367-9140-D87FB6A715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754-938F-4347-AC20-D5A7B03E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6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23E7-BDC0-4367-9140-D87FB6A715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754-938F-4347-AC20-D5A7B03E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5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23E7-BDC0-4367-9140-D87FB6A715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754-938F-4347-AC20-D5A7B03E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23E7-BDC0-4367-9140-D87FB6A715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754-938F-4347-AC20-D5A7B03E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9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23E7-BDC0-4367-9140-D87FB6A715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754-938F-4347-AC20-D5A7B03E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23E7-BDC0-4367-9140-D87FB6A715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754-938F-4347-AC20-D5A7B03E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23E7-BDC0-4367-9140-D87FB6A715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754-938F-4347-AC20-D5A7B03E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8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23E7-BDC0-4367-9140-D87FB6A715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754-938F-4347-AC20-D5A7B03E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23E7-BDC0-4367-9140-D87FB6A715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A754-938F-4347-AC20-D5A7B03E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723E7-BDC0-4367-9140-D87FB6A71502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1A754-938F-4347-AC20-D5A7B03E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9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245"/>
            <a:ext cx="12191999" cy="76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639" y="0"/>
            <a:ext cx="12932832" cy="7274719"/>
          </a:xfrm>
        </p:spPr>
      </p:pic>
    </p:spTree>
    <p:extLst>
      <p:ext uri="{BB962C8B-B14F-4D97-AF65-F5344CB8AC3E}">
        <p14:creationId xmlns:p14="http://schemas.microsoft.com/office/powerpoint/2010/main" val="39443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8820"/>
            <a:ext cx="12191999" cy="9143999"/>
          </a:xfrm>
        </p:spPr>
      </p:pic>
    </p:spTree>
    <p:extLst>
      <p:ext uri="{BB962C8B-B14F-4D97-AF65-F5344CB8AC3E}">
        <p14:creationId xmlns:p14="http://schemas.microsoft.com/office/powerpoint/2010/main" val="8157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6065"/>
            <a:ext cx="12192000" cy="8128000"/>
          </a:xfrm>
        </p:spPr>
      </p:pic>
    </p:spTree>
    <p:extLst>
      <p:ext uri="{BB962C8B-B14F-4D97-AF65-F5344CB8AC3E}">
        <p14:creationId xmlns:p14="http://schemas.microsoft.com/office/powerpoint/2010/main" val="32831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89" y="-408634"/>
            <a:ext cx="12241489" cy="75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6" y="-276889"/>
            <a:ext cx="10151707" cy="77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3" y="-989043"/>
            <a:ext cx="11424574" cy="102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908"/>
            <a:ext cx="12192000" cy="78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030"/>
            <a:ext cx="12191999" cy="8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1239"/>
            <a:ext cx="12192000" cy="79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5</cp:revision>
  <dcterms:created xsi:type="dcterms:W3CDTF">2020-02-26T18:22:11Z</dcterms:created>
  <dcterms:modified xsi:type="dcterms:W3CDTF">2020-02-26T18:48:12Z</dcterms:modified>
</cp:coreProperties>
</file>