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</p:sldMasterIdLst>
  <p:sldIdLst>
    <p:sldId id="269" r:id="rId6"/>
    <p:sldId id="258" r:id="rId7"/>
    <p:sldId id="259" r:id="rId8"/>
    <p:sldId id="260" r:id="rId9"/>
    <p:sldId id="261" r:id="rId10"/>
    <p:sldId id="262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2886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969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72290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5530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166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1712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3291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50652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2810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624948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264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84835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8969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184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198036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38605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4397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5867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178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298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108314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399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5766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210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4603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9355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97081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69302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31117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48275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12702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62603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1128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5207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4964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60984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32606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0293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38616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01687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24420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03533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7626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63933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98158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841889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7076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89585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40874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4655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2735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6978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94783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103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437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143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693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1264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09.04.2019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109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7683"/>
            <a:ext cx="3898776" cy="581865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12 апреля 1961 года в </a:t>
            </a:r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9:07 </a:t>
            </a:r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с космодрома Байконур стартовала ракета-носитель "Восток«.</a:t>
            </a:r>
            <a:b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       Впервые в мире космический корабль с человеком на борту ворвался в просторы         Вселенной. </a:t>
            </a:r>
            <a:b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endParaRPr lang="ru-RU" sz="32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900030"/>
            <a:ext cx="3744415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3463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0608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Вот теперь вы знаете о первых покорителях космоса. Может кто-то из вас тоже сможет увидеть нашу планету через иллюминатор космического корабля, попробует космическую еду, выйдет в открытый космос . Удачи!</a:t>
            </a:r>
            <a:endParaRPr lang="ru-RU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04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4186808" cy="5674642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  <a:ea typeface="+mn-ea"/>
                <a:cs typeface="+mn-cs"/>
              </a:rPr>
              <a:t>Корабль пилотировал советский космонавт Юрий Алексеевич Гагарин. </a:t>
            </a:r>
            <a:b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  <a:ea typeface="+mn-ea"/>
                <a:cs typeface="+mn-cs"/>
              </a:rPr>
              <a:t>     Он был первым человеком, который собственными глазами увидел, что Земля действительно круглая, действительно большей частью покрыта водой и действительно великолепна.</a:t>
            </a:r>
            <a:b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  <a:ea typeface="+mn-ea"/>
                <a:cs typeface="+mn-cs"/>
              </a:rPr>
            </a:br>
            <a:endParaRPr lang="ru-RU" sz="28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052736"/>
            <a:ext cx="33591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935093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Вот такой он увидел нашу планету.</a:t>
            </a:r>
            <a:endParaRPr lang="ru-RU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766396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932337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Луна из космоса тоже видна как шар. Луна намного меньше нашей </a:t>
            </a:r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планеты.</a:t>
            </a:r>
            <a:endParaRPr lang="ru-RU" sz="32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4104456" cy="323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3103984"/>
            <a:ext cx="3672408" cy="345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52518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5458618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А вот таким </a:t>
            </a:r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Ю.А. Гагарин увидел </a:t>
            </a:r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наше Солнце. Огромный светящийся огненный шар. Но подлететь близко к Солнцу </a:t>
            </a:r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он не смог – </a:t>
            </a:r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ведь Солнце очень </a:t>
            </a:r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горячее</a:t>
            </a:r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. Если приблизиться к нему слишком близко – то можно вообще сгореть</a:t>
            </a:r>
            <a:r>
              <a:rPr lang="ru-RU" sz="2000" dirty="0">
                <a:solidFill>
                  <a:schemeClr val="tx2"/>
                </a:solidFill>
                <a:latin typeface="Monotype Corsiva" panose="03010101010201010101" pitchFamily="66" charset="0"/>
              </a:rPr>
              <a:t>. 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7" y="980728"/>
            <a:ext cx="3816424" cy="432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7341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328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На орбите Гагарин провёл простейшие эксперименты: пил, ел, делал записи карандашом. «Положив» карандаш рядом с собой, он случайно обнаружил, что тот моментально начал уплывать. Из этого Гагарин сделал вывод, что карандаши и прочие предметы в космосе лучше привязывать. Все свои ощущения и наблюдения он записывал на бортовой магнитофон.</a:t>
            </a:r>
          </a:p>
        </p:txBody>
      </p:sp>
    </p:spTree>
    <p:extLst>
      <p:ext uri="{BB962C8B-B14F-4D97-AF65-F5344CB8AC3E}">
        <p14:creationId xmlns="" xmlns:p14="http://schemas.microsoft.com/office/powerpoint/2010/main" val="31268255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450912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  <a:t>Едят космонавты продукты питания, которые хранятся в консервированном виде. Перед использованием консервы и тюбики разогревают, а пакеты с первым и вторым блюдами, разводят водой.</a:t>
            </a:r>
            <a:br>
              <a:rPr lang="ru-RU" sz="32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endParaRPr lang="ru-RU" sz="32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577" y="345871"/>
            <a:ext cx="3816424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32653"/>
            <a:ext cx="3600400" cy="282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06859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Полет продолжался всего 108 минут.</a:t>
            </a:r>
            <a:b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После полета Ю. А. Гагарин написал:</a:t>
            </a:r>
            <a:endParaRPr lang="ru-RU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626469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27691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042792" cy="5890666"/>
          </a:xfrm>
        </p:spPr>
        <p:txBody>
          <a:bodyPr>
            <a:noAutofit/>
          </a:bodyPr>
          <a:lstStyle/>
          <a:p>
            <a:r>
              <a:rPr lang="ru-RU" altLang="ru-RU" sz="3000" dirty="0">
                <a:solidFill>
                  <a:srgbClr val="333399"/>
                </a:solidFill>
                <a:latin typeface="Monotype Corsiva" panose="03010101010201010101" pitchFamily="66" charset="0"/>
                <a:ea typeface="+mn-ea"/>
                <a:cs typeface="+mn-cs"/>
              </a:rPr>
              <a:t>16 июня 1963 года в 12 часов 30 минут по московскому времени в Советском Союзе на орбиту </a:t>
            </a:r>
            <a:r>
              <a:rPr lang="ru-RU" altLang="ru-RU" sz="3000" dirty="0" smtClean="0">
                <a:solidFill>
                  <a:srgbClr val="333399"/>
                </a:solidFill>
                <a:latin typeface="Monotype Corsiva" panose="03010101010201010101" pitchFamily="66" charset="0"/>
                <a:ea typeface="+mn-ea"/>
                <a:cs typeface="+mn-cs"/>
              </a:rPr>
              <a:t>был выведен </a:t>
            </a:r>
            <a:r>
              <a:rPr lang="ru-RU" altLang="ru-RU" sz="3000" dirty="0">
                <a:solidFill>
                  <a:srgbClr val="333399"/>
                </a:solidFill>
                <a:latin typeface="Monotype Corsiva" panose="03010101010201010101" pitchFamily="66" charset="0"/>
                <a:ea typeface="+mn-ea"/>
                <a:cs typeface="+mn-cs"/>
              </a:rPr>
              <a:t>космический корабль "Восток-6" впервые в мире пилотируемый женщиной - </a:t>
            </a:r>
            <a:r>
              <a:rPr lang="ru-RU" altLang="ru-RU" sz="3000" dirty="0" smtClean="0">
                <a:solidFill>
                  <a:srgbClr val="333399"/>
                </a:solidFill>
                <a:latin typeface="Monotype Corsiva" panose="03010101010201010101" pitchFamily="66" charset="0"/>
                <a:ea typeface="+mn-ea"/>
                <a:cs typeface="+mn-cs"/>
              </a:rPr>
              <a:t>космонавтом </a:t>
            </a:r>
            <a:r>
              <a:rPr lang="ru-RU" altLang="ru-RU" sz="3000" dirty="0">
                <a:solidFill>
                  <a:srgbClr val="333399"/>
                </a:solidFill>
                <a:latin typeface="Monotype Corsiva" panose="03010101010201010101" pitchFamily="66" charset="0"/>
                <a:ea typeface="+mn-ea"/>
                <a:cs typeface="+mn-cs"/>
              </a:rPr>
              <a:t>Терешковой Валентиной Владимировной</a:t>
            </a:r>
            <a:endParaRPr lang="ru-RU" sz="3000" dirty="0">
              <a:latin typeface="Monotype Corsiva" panose="03010101010201010101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6380" y="785794"/>
            <a:ext cx="3312368" cy="501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646722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209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2_Тема Office</vt:lpstr>
      <vt:lpstr>Тема Office</vt:lpstr>
      <vt:lpstr>3_Тема Office</vt:lpstr>
      <vt:lpstr>4_Тема Office</vt:lpstr>
      <vt:lpstr>5_Тема Office</vt:lpstr>
      <vt:lpstr>12 апреля 1961 года в 9:07 с космодрома Байконур стартовала ракета-носитель "Восток«.        Впервые в мире космический корабль с человеком на борту ворвался в просторы         Вселенной.   </vt:lpstr>
      <vt:lpstr>Корабль пилотировал советский космонавт Юрий Алексеевич Гагарин.       Он был первым человеком, который собственными глазами увидел, что Земля действительно круглая, действительно большей частью покрыта водой и действительно великолепна. </vt:lpstr>
      <vt:lpstr>Вот такой он увидел нашу планету.</vt:lpstr>
      <vt:lpstr>Луна из космоса тоже видна как шар. Луна намного меньше нашей планеты.</vt:lpstr>
      <vt:lpstr>А вот таким  Ю.А. Гагарин увидел наше Солнце. Огромный светящийся огненный шар. Но подлететь близко к Солнцу он не смог – ведь Солнце очень горячее. Если приблизиться к нему слишком близко – то можно вообще сгореть. </vt:lpstr>
      <vt:lpstr>На орбите Гагарин провёл простейшие эксперименты: пил, ел, делал записи карандашом. «Положив» карандаш рядом с собой, он случайно обнаружил, что тот моментально начал уплывать. Из этого Гагарин сделал вывод, что карандаши и прочие предметы в космосе лучше привязывать. Все свои ощущения и наблюдения он записывал на бортовой магнитофон.</vt:lpstr>
      <vt:lpstr>Едят космонавты продукты питания, которые хранятся в консервированном виде. Перед использованием консервы и тюбики разогревают, а пакеты с первым и вторым блюдами, разводят водой. </vt:lpstr>
      <vt:lpstr>Полет продолжался всего 108 минут. После полета Ю. А. Гагарин написал:</vt:lpstr>
      <vt:lpstr>16 июня 1963 года в 12 часов 30 минут по московскому времени в Советском Союзе на орбиту был выведен космический корабль "Восток-6" впервые в мире пилотируемый женщиной - космонавтом Терешковой Валентиной Владимировной</vt:lpstr>
      <vt:lpstr>Вот теперь вы знаете о первых покорителях космоса. Может кто-то из вас тоже сможет увидеть нашу планету через иллюминатор космического корабля, попробует космическую еду, выйдет в открытый космос . Удачи!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 апреля 1961 года в 9:07 с космодрома Байконур стартовала ракета-носитель "Восток«.        Впервые в мире космический корабль с человеком на борту ворвался в просторы         Вселенной.   </dc:title>
  <dc:creator>Администратор</dc:creator>
  <cp:lastModifiedBy>Admin</cp:lastModifiedBy>
  <cp:revision>9</cp:revision>
  <dcterms:created xsi:type="dcterms:W3CDTF">2015-09-25T19:04:37Z</dcterms:created>
  <dcterms:modified xsi:type="dcterms:W3CDTF">2019-04-09T05:09:30Z</dcterms:modified>
</cp:coreProperties>
</file>