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5" r:id="rId4"/>
    <p:sldId id="288" r:id="rId5"/>
    <p:sldId id="295" r:id="rId6"/>
    <p:sldId id="300" r:id="rId7"/>
    <p:sldId id="293" r:id="rId8"/>
    <p:sldId id="302" r:id="rId9"/>
    <p:sldId id="294" r:id="rId10"/>
    <p:sldId id="297" r:id="rId11"/>
    <p:sldId id="285" r:id="rId12"/>
    <p:sldId id="286" r:id="rId13"/>
    <p:sldId id="261" r:id="rId14"/>
    <p:sldId id="305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4814894" cy="1470025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ПАСХА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3" name="Picture 5" descr="L:\пасха\b52bc747881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58" y="0"/>
            <a:ext cx="4214842" cy="3657600"/>
          </a:xfrm>
          <a:prstGeom prst="rect">
            <a:avLst/>
          </a:prstGeom>
          <a:noFill/>
        </p:spPr>
      </p:pic>
      <p:pic>
        <p:nvPicPr>
          <p:cNvPr id="10" name="Picture 2" descr="L:\пасха\0_4b95d_e828221e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370666"/>
            <a:ext cx="6392214" cy="44873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62000">
              <a:srgbClr val="9966FF"/>
            </a:gs>
            <a:gs pos="69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3786190"/>
            <a:ext cx="3400420" cy="2471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700" b="1" i="1" dirty="0" smtClean="0">
                <a:solidFill>
                  <a:srgbClr val="7030A0"/>
                </a:solidFill>
              </a:rPr>
              <a:t>Радость охватила людей. С тех пор мы празднуем Пасху — праздник Возрождения. Господь победил смерть и показал, что для тех, кто в Него верит и живёт согласно Его заповедям, нет ни смерти, ни ада.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Picture 3" descr="L:\пасха\0394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4714908" cy="647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L:\пасха\009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28603"/>
            <a:ext cx="2024070" cy="26312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62000">
              <a:srgbClr val="9966FF"/>
            </a:gs>
            <a:gs pos="69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412776"/>
            <a:ext cx="2943188" cy="1143000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rgbClr val="7030A0"/>
                </a:solidFill>
              </a:rPr>
              <a:t>Вражда исчезла, 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И страх исчез, 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Нет больше злобы – 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Христос Воскрес! 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Как дивны звуки 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Святых словес, 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В которых слышно: 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Христос Воскрес!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endParaRPr lang="ru-RU" sz="1400" dirty="0"/>
          </a:p>
        </p:txBody>
      </p:sp>
      <p:pic>
        <p:nvPicPr>
          <p:cNvPr id="6" name="Picture 3" descr="L:\пасха\0_5a1bb_ce520812_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6500858" cy="6686597"/>
          </a:xfrm>
          <a:prstGeom prst="rect">
            <a:avLst/>
          </a:prstGeom>
          <a:noFill/>
        </p:spPr>
      </p:pic>
      <p:pic>
        <p:nvPicPr>
          <p:cNvPr id="4" name="Picture 5" descr="L:\пасха\009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28603"/>
            <a:ext cx="1285884" cy="16716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62000">
              <a:srgbClr val="9966FF"/>
            </a:gs>
            <a:gs pos="69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544" y="4005064"/>
            <a:ext cx="4014758" cy="114300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Земля и солнце,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Поля и лес –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Все славят Бога: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Христос Воскрес!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В улыбке синих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Живых небес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Все та же радость: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Христос Воскрес!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endParaRPr lang="ru-RU" sz="1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2" descr="L:\пасха\0_5a1d0_4ac25c1e_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4104203" cy="5980800"/>
          </a:xfrm>
          <a:prstGeom prst="rect">
            <a:avLst/>
          </a:prstGeom>
          <a:noFill/>
        </p:spPr>
      </p:pic>
      <p:pic>
        <p:nvPicPr>
          <p:cNvPr id="5" name="Picture 5" descr="L:\пасха\009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14289"/>
            <a:ext cx="1809756" cy="23526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14290"/>
            <a:ext cx="6429420" cy="18573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mtClean="0"/>
              <a:t>    </a:t>
            </a:r>
            <a:r>
              <a:rPr lang="ru-RU" smtClean="0"/>
              <a:t> </a:t>
            </a:r>
            <a:r>
              <a:rPr lang="ru-RU" sz="2300" b="1" i="1" smtClean="0">
                <a:solidFill>
                  <a:srgbClr val="7030A0"/>
                </a:solidFill>
              </a:rPr>
              <a:t>В </a:t>
            </a:r>
            <a:r>
              <a:rPr lang="ru-RU" sz="2300" b="1" i="1" dirty="0" smtClean="0">
                <a:solidFill>
                  <a:srgbClr val="7030A0"/>
                </a:solidFill>
              </a:rPr>
              <a:t>народе считалось, что в течение 40 дней от Пасхи до Вознесения, сам Христос спускается на землю и ходит по городам. Люди раздавали угощение нищим, потому что одним из них мог быть сам Иисус. </a:t>
            </a:r>
            <a:br>
              <a:rPr lang="ru-RU" sz="2300" b="1" i="1" dirty="0" smtClean="0">
                <a:solidFill>
                  <a:srgbClr val="7030A0"/>
                </a:solidFill>
              </a:rPr>
            </a:br>
            <a:r>
              <a:rPr lang="ru-RU" sz="2300" b="1" i="1" dirty="0" smtClean="0">
                <a:solidFill>
                  <a:srgbClr val="7030A0"/>
                </a:solidFill>
              </a:rPr>
              <a:t/>
            </a:r>
            <a:br>
              <a:rPr lang="ru-RU" sz="2300" b="1" i="1" dirty="0" smtClean="0">
                <a:solidFill>
                  <a:srgbClr val="7030A0"/>
                </a:solidFill>
              </a:rPr>
            </a:br>
            <a:endParaRPr lang="ru-RU" sz="2300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L:\пасха\0_5a1cb_f43b6332_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6215106" cy="4499736"/>
          </a:xfrm>
          <a:prstGeom prst="rect">
            <a:avLst/>
          </a:prstGeom>
          <a:noFill/>
        </p:spPr>
      </p:pic>
      <p:pic>
        <p:nvPicPr>
          <p:cNvPr id="5" name="Picture 5" descr="L:\пасха\009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57166"/>
            <a:ext cx="952500" cy="1238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В день Светлой Пасхи полагалось угощать всех встречных яйцами и приветствовать их словами "Христос Воскрес!", в ответ принято так же дать угощение и сказать "Воистину Воскрес!"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8" descr="L:\пасха\0_55315_8dd83efa_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56390"/>
            <a:ext cx="9144000" cy="5888735"/>
          </a:xfrm>
          <a:prstGeom prst="rect">
            <a:avLst/>
          </a:prstGeom>
          <a:noFill/>
        </p:spPr>
      </p:pic>
      <p:pic>
        <p:nvPicPr>
          <p:cNvPr id="5" name="Picture 5" descr="L:\пасха\0_52b88_229e671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143116"/>
            <a:ext cx="1435094" cy="19871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4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72786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1900" b="1" i="1" dirty="0" smtClean="0">
                <a:solidFill>
                  <a:srgbClr val="7030A0"/>
                </a:solidFill>
              </a:rPr>
              <a:t>Пасху </a:t>
            </a:r>
            <a:r>
              <a:rPr lang="ru-RU" sz="1900" b="1" i="1" dirty="0" smtClean="0">
                <a:solidFill>
                  <a:srgbClr val="7030A0"/>
                </a:solidFill>
              </a:rPr>
              <a:t>радостно встречаем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r>
              <a:rPr lang="ru-RU" sz="1900" b="1" i="1" dirty="0" smtClean="0">
                <a:solidFill>
                  <a:srgbClr val="7030A0"/>
                </a:solidFill>
              </a:rPr>
              <a:t>И поем: - "Христос воскрес!"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r>
              <a:rPr lang="ru-RU" sz="1900" b="1" i="1" dirty="0" smtClean="0">
                <a:solidFill>
                  <a:srgbClr val="7030A0"/>
                </a:solidFill>
              </a:rPr>
              <a:t>Мы все дружно отвечаем: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r>
              <a:rPr lang="ru-RU" sz="1900" b="1" i="1" dirty="0" smtClean="0">
                <a:solidFill>
                  <a:srgbClr val="7030A0"/>
                </a:solidFill>
              </a:rPr>
              <a:t>"Он во истину воскрес!"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r>
              <a:rPr lang="ru-RU" sz="1900" b="1" i="1" dirty="0" smtClean="0">
                <a:solidFill>
                  <a:srgbClr val="7030A0"/>
                </a:solidFill>
              </a:rPr>
              <a:t>Чередой проходят годы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r>
              <a:rPr lang="ru-RU" sz="1900" b="1" i="1" dirty="0" smtClean="0">
                <a:solidFill>
                  <a:srgbClr val="7030A0"/>
                </a:solidFill>
              </a:rPr>
              <a:t>Под лазурностью небес.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r>
              <a:rPr lang="ru-RU" sz="1900" b="1" i="1" dirty="0" smtClean="0">
                <a:solidFill>
                  <a:srgbClr val="7030A0"/>
                </a:solidFill>
              </a:rPr>
              <a:t>И поют везде народы: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r>
              <a:rPr lang="ru-RU" sz="1900" b="1" i="1" dirty="0" smtClean="0">
                <a:solidFill>
                  <a:srgbClr val="7030A0"/>
                </a:solidFill>
              </a:rPr>
              <a:t>"Он воистину воскрес!"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r>
              <a:rPr lang="ru-RU" sz="1900" b="1" i="1" dirty="0" smtClean="0">
                <a:solidFill>
                  <a:srgbClr val="7030A0"/>
                </a:solidFill>
              </a:rPr>
              <a:t>Всюду радость и </a:t>
            </a:r>
            <a:r>
              <a:rPr lang="ru-RU" sz="1900" b="1" i="1" dirty="0" err="1" smtClean="0">
                <a:solidFill>
                  <a:srgbClr val="7030A0"/>
                </a:solidFill>
              </a:rPr>
              <a:t>обьятья</a:t>
            </a:r>
            <a:r>
              <a:rPr lang="ru-RU" sz="1900" b="1" i="1" dirty="0" smtClean="0">
                <a:solidFill>
                  <a:srgbClr val="7030A0"/>
                </a:solidFill>
              </a:rPr>
              <a:t>: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r>
              <a:rPr lang="ru-RU" sz="1900" b="1" i="1" dirty="0" smtClean="0">
                <a:solidFill>
                  <a:srgbClr val="7030A0"/>
                </a:solidFill>
              </a:rPr>
              <a:t>"Брат, сестра, Христос воскрес!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r>
              <a:rPr lang="ru-RU" sz="1900" b="1" i="1" dirty="0" smtClean="0">
                <a:solidFill>
                  <a:srgbClr val="7030A0"/>
                </a:solidFill>
              </a:rPr>
              <a:t>Ад разрушен, нет проклятья:</a:t>
            </a:r>
            <a:br>
              <a:rPr lang="ru-RU" sz="1900" b="1" i="1" dirty="0" smtClean="0">
                <a:solidFill>
                  <a:srgbClr val="7030A0"/>
                </a:solidFill>
              </a:rPr>
            </a:br>
            <a:r>
              <a:rPr lang="ru-RU" sz="1900" b="1" i="1" dirty="0" smtClean="0">
                <a:solidFill>
                  <a:srgbClr val="7030A0"/>
                </a:solidFill>
              </a:rPr>
              <a:t>Он воистину </a:t>
            </a:r>
            <a:r>
              <a:rPr lang="ru-RU" sz="1900" b="1" i="1" dirty="0" smtClean="0">
                <a:solidFill>
                  <a:srgbClr val="7030A0"/>
                </a:solidFill>
              </a:rPr>
              <a:t>воскрес!"</a:t>
            </a:r>
            <a:r>
              <a:rPr lang="ru-RU" sz="2100" b="1" i="1" dirty="0" smtClean="0">
                <a:solidFill>
                  <a:srgbClr val="7030A0"/>
                </a:solidFill>
              </a:rPr>
              <a:t/>
            </a:r>
            <a:br>
              <a:rPr lang="ru-RU" sz="2100" b="1" i="1" dirty="0" smtClean="0">
                <a:solidFill>
                  <a:srgbClr val="7030A0"/>
                </a:solidFill>
              </a:rPr>
            </a:br>
            <a:endParaRPr lang="ru-RU" sz="2100" b="1" i="1" dirty="0">
              <a:solidFill>
                <a:srgbClr val="7030A0"/>
              </a:solidFill>
            </a:endParaRPr>
          </a:p>
        </p:txBody>
      </p:sp>
      <p:pic>
        <p:nvPicPr>
          <p:cNvPr id="5" name="Picture 2" descr="L:\пасха\0_5a240_9e4447ab_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802586"/>
            <a:ext cx="7429520" cy="4933200"/>
          </a:xfrm>
          <a:prstGeom prst="rect">
            <a:avLst/>
          </a:prstGeom>
          <a:noFill/>
        </p:spPr>
      </p:pic>
      <p:pic>
        <p:nvPicPr>
          <p:cNvPr id="4" name="Picture 2" descr="L:\пасха\009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28"/>
            <a:ext cx="1166814" cy="15168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J:\весна\0_78b07_d7ff9918_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4657700" cy="114300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7030A0"/>
                </a:solidFill>
              </a:rPr>
              <a:t>Христос воскрес! Христос воскрес!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Сияет солнышко с небес!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Зазеленел уж темный лес,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Христос воистину воскрес!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Пришла весна - пора чудес,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Журчит родник - Христос воскрес!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Светлее в мире нет словес -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"Воистину Христос воскрес!«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Picture 4" descr="L:\пасха\0_5a1d6_afcd9009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43182"/>
            <a:ext cx="2991783" cy="37664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:\пасха\0_4d927_b3269f25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929322" cy="59056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Пасха считается главным христианским праздником, поводом для которого стали спасительные страдания и воскресение Иисуса Христа.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Что означает слово "Пасха"? Слово произошло от древнееврейского - "прохождение". 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/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endParaRPr lang="ru-RU" sz="1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2" descr="L:\пасха\0_5a1b9_32079a66_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1857364"/>
            <a:ext cx="2733682" cy="45259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:\пасха\0_5a1cf_f204384a_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551330"/>
            <a:ext cx="6072230" cy="630667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4876" y="214290"/>
            <a:ext cx="4186238" cy="478632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4000" b="1" i="1" dirty="0" smtClean="0">
                <a:solidFill>
                  <a:srgbClr val="7030A0"/>
                </a:solidFill>
              </a:rPr>
              <a:t>Сын Божий пришёл в этот мир, чтобы спасти людей. Он проповедовал Любовь и Царство Небесное, создавал много чудес, исцелял и воскрешал людей. Вы же помните рождественскую историю? Появлению Христа многие радовались. Но были и те, которые не верили в его святость. Они старались помешать Иисусу рассказывать о Царстве Бога. 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3900486" cy="36147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600" b="1" i="1" dirty="0" smtClean="0">
                <a:solidFill>
                  <a:srgbClr val="7030A0"/>
                </a:solidFill>
              </a:rPr>
              <a:t>Среди вождей того времени было много таких, которые ненавидели Христа и желали от Него избавиться. Иуда, один из учеников Господа, решил передать Христа этим злым людям. Он подошёл к своему Учителю и поцеловал Его. Это был знак. Иисуса немедленно взяли под стражу. А Иуда за это получил 30 серебряных монет. Таким образом, он продал своего Учителя.</a:t>
            </a:r>
          </a:p>
          <a:p>
            <a:endParaRPr lang="ru-RU" dirty="0"/>
          </a:p>
        </p:txBody>
      </p:sp>
      <p:pic>
        <p:nvPicPr>
          <p:cNvPr id="4" name="Picture 2" descr="L:\пасха\0_7928d_1d9fd1c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65"/>
            <a:ext cx="4680356" cy="624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пасха\61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466178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572264" y="428604"/>
            <a:ext cx="23574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Бичом нещадно палачи хлестали: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Лохмотьями на Нём свисает плоть,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Смеялись дерзко,  в слепоте не знали,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Что перед ними Царь, господ Господь.</a:t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:\пасха\0_791dd_1df98f89_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9560"/>
            <a:ext cx="4572000" cy="635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143504" y="214291"/>
            <a:ext cx="37861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Всей тяжестью тела висел на гвоздях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Господь, истекающий Кровью,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Но ласковый взор в Его светлых очах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Горел к людям прежней любовью.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/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К устам преподнесен был уксус Ему.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Отведав, Он молвил: «Свершилось!».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Отцу предал Дух Свой, склонивши главу,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И сердце в Нем больше не билось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3000372"/>
            <a:ext cx="350044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</a:rPr>
              <a:t>Когда на Голгофу Иисуса вели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С крестом, прогибающим плечи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"Прости им, Отец», - Он за грешных молил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И шел жалу смерти навстречу.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/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Его положили на древо креста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И вдруг в тело гвозди вонзились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За грешников мира час казни настал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И раны Его заструились.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/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Обагренное древо с распятым Христом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Подняли и в яму вкопали.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«Сей есть Царь иудейский!» — кричали о Нем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И в ярости негодовали.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endParaRPr lang="ru-RU" sz="1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337">
              <a:srgbClr val="FCDBBA"/>
            </a:gs>
            <a:gs pos="0">
              <a:srgbClr val="FBEAC7"/>
            </a:gs>
            <a:gs pos="17999">
              <a:srgbClr val="FEE7F2"/>
            </a:gs>
            <a:gs pos="59000">
              <a:srgbClr val="FAC77D"/>
            </a:gs>
            <a:gs pos="70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428604"/>
            <a:ext cx="5186370" cy="1543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Picture 5" descr="L:\пасха\pasxa_pozdravl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592828"/>
            <a:ext cx="6643734" cy="498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26" y="116632"/>
            <a:ext cx="87868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А Мария Магдалина — та самая Мария, которая незадолго до распятия омыла Ноги Спасителя драгоценным миром и отерла своими волосами — теперь стояла у Гроба и плакала. Но вдруг в раскрытой гробнице Мария Магдалина увидела двух Ангелов в сияющих белых одеждах. Ангелы спросили: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— Что ты плачешь?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— Унесли Господа моего,— сказала Мария,— И не знаю, где положили Его.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FCDBBA"/>
            </a:gs>
            <a:gs pos="0">
              <a:srgbClr val="FBEAC7"/>
            </a:gs>
            <a:gs pos="12000">
              <a:srgbClr val="FEE7F2"/>
            </a:gs>
            <a:gs pos="21000">
              <a:srgbClr val="FAC77D"/>
            </a:gs>
            <a:gs pos="38000">
              <a:srgbClr val="FBA97D"/>
            </a:gs>
            <a:gs pos="48000">
              <a:srgbClr val="FBD49C"/>
            </a:gs>
            <a:gs pos="100000">
              <a:srgbClr val="FEE7F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357718" cy="25431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      </a:t>
            </a:r>
            <a:r>
              <a:rPr lang="ru-RU" sz="5600" b="1" i="1" dirty="0" smtClean="0">
                <a:solidFill>
                  <a:srgbClr val="7030A0"/>
                </a:solidFill>
              </a:rPr>
              <a:t>Она обернулась и увидела Христа. Но Мария Магдалина не узнала Его.</a:t>
            </a:r>
            <a:br>
              <a:rPr lang="ru-RU" sz="5600" b="1" i="1" dirty="0" smtClean="0">
                <a:solidFill>
                  <a:srgbClr val="7030A0"/>
                </a:solidFill>
              </a:rPr>
            </a:br>
            <a:r>
              <a:rPr lang="ru-RU" sz="5600" b="1" i="1" dirty="0" smtClean="0">
                <a:solidFill>
                  <a:srgbClr val="7030A0"/>
                </a:solidFill>
              </a:rPr>
              <a:t>— Что ты плачешь?— спросил Господь,— Кого ищешь?</a:t>
            </a:r>
            <a:br>
              <a:rPr lang="ru-RU" sz="5600" b="1" i="1" dirty="0" smtClean="0">
                <a:solidFill>
                  <a:srgbClr val="7030A0"/>
                </a:solidFill>
              </a:rPr>
            </a:br>
            <a:r>
              <a:rPr lang="ru-RU" sz="5600" b="1" i="1" dirty="0" smtClean="0">
                <a:solidFill>
                  <a:srgbClr val="7030A0"/>
                </a:solidFill>
              </a:rPr>
              <a:t>Мария Магдалина думала, что разговаривает с садовником.</a:t>
            </a:r>
            <a:br>
              <a:rPr lang="ru-RU" sz="5600" b="1" i="1" dirty="0" smtClean="0">
                <a:solidFill>
                  <a:srgbClr val="7030A0"/>
                </a:solidFill>
              </a:rPr>
            </a:br>
            <a:r>
              <a:rPr lang="ru-RU" sz="5600" b="1" i="1" dirty="0" smtClean="0">
                <a:solidFill>
                  <a:srgbClr val="7030A0"/>
                </a:solidFill>
              </a:rPr>
              <a:t>— Господин,— сказала она,— Если ты вынес Его — скажи, где ты Его положил, и я Его заберу.</a:t>
            </a:r>
            <a:br>
              <a:rPr lang="ru-RU" sz="5600" b="1" i="1" dirty="0" smtClean="0">
                <a:solidFill>
                  <a:srgbClr val="7030A0"/>
                </a:solidFill>
              </a:rPr>
            </a:br>
            <a:r>
              <a:rPr lang="ru-RU" sz="5600" b="1" i="1" dirty="0" smtClean="0">
                <a:solidFill>
                  <a:srgbClr val="7030A0"/>
                </a:solidFill>
              </a:rPr>
              <a:t>— Мария!— позвал Господь, и Мария Магдалина узнала Его:— Учитель!</a:t>
            </a:r>
            <a:br>
              <a:rPr lang="ru-RU" sz="5600" b="1" i="1" dirty="0" smtClean="0">
                <a:solidFill>
                  <a:srgbClr val="7030A0"/>
                </a:solidFill>
              </a:rPr>
            </a:br>
            <a:r>
              <a:rPr lang="ru-RU" sz="5600" b="1" i="1" dirty="0" smtClean="0">
                <a:solidFill>
                  <a:srgbClr val="7030A0"/>
                </a:solidFill>
              </a:rPr>
              <a:t>Господь повелел ей идти к ученикам и возвестить о Воскресении.</a:t>
            </a:r>
            <a:br>
              <a:rPr lang="ru-RU" sz="5600" b="1" i="1" dirty="0" smtClean="0">
                <a:solidFill>
                  <a:srgbClr val="7030A0"/>
                </a:solidFill>
              </a:rPr>
            </a:br>
            <a:r>
              <a:rPr lang="ru-RU" sz="5600" b="1" i="1" dirty="0" smtClean="0">
                <a:solidFill>
                  <a:srgbClr val="7030A0"/>
                </a:solidFill>
              </a:rPr>
              <a:t>Светлое Христово Воскресение</a:t>
            </a:r>
            <a:br>
              <a:rPr lang="ru-RU" sz="5600" b="1" i="1" dirty="0" smtClean="0">
                <a:solidFill>
                  <a:srgbClr val="7030A0"/>
                </a:solidFill>
              </a:rPr>
            </a:br>
            <a:endParaRPr lang="ru-RU" sz="5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L:\пасха\684507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0957" y="857232"/>
            <a:ext cx="4263043" cy="566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L:\пасха\resurectio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564904"/>
            <a:ext cx="2952328" cy="4092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353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ПАСХА</vt:lpstr>
      <vt:lpstr>Христос воскрес! Христос воскрес! Сияет солнышко с небес! Зазеленел уж темный лес, Христос воистину воскрес! Пришла весна - пора чудес, Журчит родник - Христос воскрес! Светлее в мире нет словес - "Воистину Христос воскрес!«  </vt:lpstr>
      <vt:lpstr>Пасха считается главным христианским праздником, поводом для которого стали спасительные страдания и воскресение Иисуса Христа.  Что означает слово "Пасха"? Слово произошло от древнееврейского - "прохождение".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Вражда исчезла,  И страх исчез,  Нет больше злобы –  Христос Воскрес!  Как дивны звуки  Святых словес,  В которых слышно:  Христос Воскрес!  </vt:lpstr>
      <vt:lpstr>Земля и солнце,  Поля и лес –  Все славят Бога:  Христос Воскрес!  В улыбке синих  Живых небес  Все та же радость:  Христос Воскрес!  </vt:lpstr>
      <vt:lpstr>Презентация PowerPoint</vt:lpstr>
      <vt:lpstr>В день Светлой Пасхи полагалось угощать всех встречных яйцами и приветствовать их словами "Христос Воскрес!", в ответ принято так же дать угощение и сказать "Воистину Воскрес!"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Инга</cp:lastModifiedBy>
  <cp:revision>52</cp:revision>
  <dcterms:created xsi:type="dcterms:W3CDTF">2013-03-03T09:50:24Z</dcterms:created>
  <dcterms:modified xsi:type="dcterms:W3CDTF">2018-07-19T15:12:20Z</dcterms:modified>
</cp:coreProperties>
</file>