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59" r:id="rId6"/>
    <p:sldId id="260" r:id="rId7"/>
    <p:sldId id="268" r:id="rId8"/>
    <p:sldId id="269" r:id="rId9"/>
    <p:sldId id="270" r:id="rId10"/>
    <p:sldId id="27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7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5C72D-0CB3-434F-BAA8-9457B0BA2175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2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5C72D-0CB3-434F-BAA8-9457B0BA2175}" type="datetimeFigureOut">
              <a:rPr lang="ru-RU" smtClean="0"/>
              <a:pPr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DDD60-7A1C-4C97-A8FB-69C9B530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мая</a:t>
            </a:r>
            <a:r>
              <a:rPr lang="ru-RU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победы</a:t>
            </a:r>
            <a:endParaRPr lang="ru-RU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068" y="5786454"/>
            <a:ext cx="8143932" cy="857232"/>
          </a:xfrm>
        </p:spPr>
        <p:txBody>
          <a:bodyPr>
            <a:noAutofit/>
          </a:bodyPr>
          <a:lstStyle/>
          <a:p>
            <a:pPr algn="r"/>
            <a:endPara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700" name="Picture 4" descr="http://www.gamer.ru/system/attached_images/images/000/181/246/original/491907801_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8572560" cy="678661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://www.fullhdoboi.ru/_ph/24/403458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9271065" cy="5214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0278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http://sppklin.ru/upload/iblock/3fb/babush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1275" y="0"/>
            <a:ext cx="6562725" cy="695325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332037"/>
            <a:ext cx="8229600" cy="4525963"/>
          </a:xfrm>
        </p:spPr>
        <p:txBody>
          <a:bodyPr>
            <a:normAutofit/>
          </a:bodyPr>
          <a:lstStyle/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Пусть не будет войны никогда! 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Пусть спокойные спят города. 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Пусть сирены пронзительный вой 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Не звучит над моей головой. </a:t>
            </a:r>
            <a:br>
              <a:rPr lang="ru-RU" sz="2400" dirty="0" smtClean="0">
                <a:solidFill>
                  <a:schemeClr val="bg1"/>
                </a:solidFill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897215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14290"/>
            <a:ext cx="5000660" cy="64294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 </a:t>
            </a:r>
          </a:p>
          <a:p>
            <a:pPr>
              <a:buNone/>
            </a:pPr>
            <a:endParaRPr lang="ru-RU" sz="2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  </a:t>
            </a:r>
            <a:endParaRPr lang="ru-RU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</a:t>
            </a:r>
            <a:r>
              <a:rPr lang="ru-RU" sz="2400" dirty="0" smtClean="0">
                <a:solidFill>
                  <a:schemeClr val="bg1"/>
                </a:solidFill>
              </a:rPr>
              <a:t>Ни </a:t>
            </a:r>
            <a:r>
              <a:rPr lang="ru-RU" sz="2400" dirty="0">
                <a:solidFill>
                  <a:schemeClr val="bg1"/>
                </a:solidFill>
              </a:rPr>
              <a:t>один пусть не рвётся снаряд, 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                                       </a:t>
            </a:r>
            <a:r>
              <a:rPr lang="ru-RU" sz="2400" dirty="0" smtClean="0">
                <a:solidFill>
                  <a:schemeClr val="bg1"/>
                </a:solidFill>
              </a:rPr>
              <a:t>Ни </a:t>
            </a:r>
            <a:r>
              <a:rPr lang="ru-RU" sz="2400" dirty="0">
                <a:solidFill>
                  <a:schemeClr val="bg1"/>
                </a:solidFill>
              </a:rPr>
              <a:t>один не строчит автомат. 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Пусть оглашают наши леса 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Только птиц и детей голоса. 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И пусть мирно проходят года, 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Пусть не будет войны никогда!</a:t>
            </a:r>
            <a:r>
              <a:rPr lang="ru-RU" sz="2400" dirty="0"/>
              <a:t> </a:t>
            </a:r>
            <a:r>
              <a:rPr lang="ru-RU" sz="3600" dirty="0"/>
              <a:t/>
            </a:r>
            <a:br>
              <a:rPr lang="ru-RU" sz="3600" dirty="0"/>
            </a:b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matukhnov.ru/wp-content/uploads/2011/05/%D0%B2%D0%B5%D1%82%D0%B5%D1%80%D0%B0%D0%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642918"/>
            <a:ext cx="3851758" cy="5572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67968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571480"/>
            <a:ext cx="7215238" cy="5572164"/>
          </a:xfrm>
        </p:spPr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рассвете 22 июня 1941 года началась Великая Отечественная война. Долгие 4 года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советские люди боролись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освобождение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Родины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фашизма. Они делали это ради будущих поколений, ради нас. Давайте рассказывать об этой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нашим детям и внукам, чтобы помнили.</a:t>
            </a:r>
          </a:p>
        </p:txBody>
      </p:sp>
      <p:pic>
        <p:nvPicPr>
          <p:cNvPr id="4" name="1.Tomazo-Al_binoni-Adazh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42852"/>
            <a:ext cx="8858312" cy="6572296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endParaRPr lang="ru-R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200"/>
              </a:spcBef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это 1725 разрушенных и сожженных городов и посёлков, свыше 70 тысяч сёл и деревень в нашей стране. </a:t>
            </a:r>
            <a:endParaRPr lang="ru-R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200"/>
              </a:spcBef>
              <a:buNone/>
            </a:pP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200"/>
              </a:spcBef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это 900 дней и ночей блокадного Ленинграда. Это 125 граммов хлеба в сутки. Это тонны бомб и снарядов, падающих на мирных людей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200"/>
              </a:spcBef>
            </a:pP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200"/>
              </a:spcBef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Война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это 20 часов у станка в день. Это урожай, выросший на солёной от пота земле. Это кровавые мозоли на ладонях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девчонок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мальчишек.</a:t>
            </a:r>
          </a:p>
          <a:p>
            <a:pPr>
              <a:spcBef>
                <a:spcPts val="200"/>
              </a:spcBef>
            </a:pP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200"/>
              </a:spcBef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От Бреста до Москвы - 1000 км, от Москвы до Берлина - 1600. Итого: 2600 км - это если считать по прямой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200"/>
              </a:spcBef>
            </a:pPr>
            <a:endParaRPr lang="ru-R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200"/>
              </a:spcBef>
              <a:buNone/>
            </a:pP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Кажется мало, правда? Самолётом примерно 4 часа, а вот перебежками и по-пластунски - 4 года (1418 дней).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lib.exdat.com/tw_files2/urls_26/4/d-3302/3302_html_5874679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14290"/>
            <a:ext cx="8229600" cy="4525963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Около 40 миллионов советских людей погибло. Это значит - 30 убитых на 2 метра земли, 28 тысяч убитых ежедневно.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2do2go.ru/uploads/full/cf1ff81d97f2234b4ab2ad69d1c65f44_w960_h2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14290"/>
            <a:ext cx="5715008" cy="278605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здесь с тобой не потому, что дата, 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злой осколок память жжёт в груди. 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могиле неизвестного солдата 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 в праздники и будни приходи. 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защищал тебя на поле боя. 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Упал, ни шагу не ступив назад. 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имя есть у этого героя - 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Армии простой солдат. 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myppc.ru/uploads/posts/2012-05/1336556536_339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55713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Великая Победа</a:t>
            </a:r>
            <a:endParaRPr lang="ru-RU" sz="8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227</Words>
  <Application>Microsoft Office PowerPoint</Application>
  <PresentationFormat>Экран (4:3)</PresentationFormat>
  <Paragraphs>25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9 мая День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Великая Победа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 мая День победы</dc:title>
  <dc:creator>Инга</dc:creator>
  <cp:lastModifiedBy>Инга</cp:lastModifiedBy>
  <cp:revision>34</cp:revision>
  <dcterms:created xsi:type="dcterms:W3CDTF">2014-04-21T15:24:48Z</dcterms:created>
  <dcterms:modified xsi:type="dcterms:W3CDTF">2017-04-26T19:25:02Z</dcterms:modified>
</cp:coreProperties>
</file>